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notesMasterIdLst>
    <p:notesMasterId r:id="rId38"/>
  </p:notesMasterIdLst>
  <p:sldIdLst>
    <p:sldId id="256" r:id="rId14"/>
    <p:sldId id="285" r:id="rId15"/>
    <p:sldId id="258" r:id="rId16"/>
    <p:sldId id="257" r:id="rId17"/>
    <p:sldId id="265" r:id="rId18"/>
    <p:sldId id="264" r:id="rId19"/>
    <p:sldId id="261" r:id="rId20"/>
    <p:sldId id="260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6" r:id="rId31"/>
    <p:sldId id="280" r:id="rId32"/>
    <p:sldId id="277" r:id="rId33"/>
    <p:sldId id="278" r:id="rId34"/>
    <p:sldId id="281" r:id="rId35"/>
    <p:sldId id="279" r:id="rId36"/>
    <p:sldId id="282" r:id="rId3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943637-71C9-4F7E-A4D1-50FF7722BB03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7DE926-FED4-4BFB-A9A4-09FAA89C20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09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76A97-E827-40C9-82AE-7E952C482F7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DE926-FED4-4BFB-A9A4-09FAA89C20E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12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76A97-E827-40C9-82AE-7E952C482F76}" type="slidenum">
              <a:rPr lang="fr-F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715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87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6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698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6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34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76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7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14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958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753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87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6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69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60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34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76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3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76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35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945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753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87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6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698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60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34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76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3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705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1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945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75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265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040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689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651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95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917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8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363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011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348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13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7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8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1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4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9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0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3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70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36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87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9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526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42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47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9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01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5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49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18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7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4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7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55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1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56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04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17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37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4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48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21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062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84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4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98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1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8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2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3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31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603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16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8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0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93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0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1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03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31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58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13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4213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75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7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16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31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89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87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898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698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6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34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7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7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1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945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753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3DE-9D36-468F-972D-7BEE5C18C52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3EF5-3AD7-4DD0-AB73-83833F9E2F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417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AF-5150-4E77-ACC7-F0C744782C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19A-43A2-4A07-9B68-1ED31CD5B7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B98C-D31B-4C3C-8DB2-93719A86C3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A596-E142-42DF-B948-402BEB181E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69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6CDD-057F-40A7-A458-4313861AF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3F-BCAF-4E79-832E-47D567B536A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60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6D-E30E-4673-B230-EF43AA9996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5B0-9F9F-440D-ADA6-D8790A89B9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3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4A10-F55B-4872-8755-E89D96E0A2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C8A2-DD03-4C04-83D1-21DA501A2D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76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F5AF-431E-448E-BE06-E3F804B406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6AA-90D3-41E9-9869-5DC17C4EBC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311-F853-4AD0-B8B0-7405D07F67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7053-3A69-4EBA-9F7F-CA8FD9A6DB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7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3DDB-CBE1-4AE4-88D8-E089ABE7AF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DA3-6F19-4FBB-A702-160EC7AB11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14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879-D698-4EDA-BBFA-B8EAAB7BCF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3FDD-CDC8-48EC-AD99-5EB980929E4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94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4168-E348-4388-BDF3-B082A15AE9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255-2FA4-437E-90BC-3FCC83A500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7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/>
              <a:pPr>
                <a:defRPr/>
              </a:pPr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4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104C1-27D3-45C0-B1A5-742F312C2BD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DBD21-9CD6-4246-8C14-FA509651CB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024336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инфраструктуры детского сада путем создания в ДОО универсальной </a:t>
            </a:r>
            <a:r>
              <a:rPr lang="ru-RU" alt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для инклюзивного образования детей с ОВЗ </a:t>
            </a:r>
            <a:endParaRPr lang="fr-FR" alt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/>
          <a:lstStyle/>
          <a:p>
            <a:pPr algn="r"/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 Детский сад № 60 комбинированного вида» г. Орска</a:t>
            </a:r>
            <a:endParaRPr lang="fr-FR" alt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08712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6" y="3429000"/>
            <a:ext cx="3599364" cy="2397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" y="272244"/>
            <a:ext cx="4355976" cy="2901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7517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15201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65" y="116631"/>
            <a:ext cx="4344919" cy="3258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65" y="3473624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329411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altLang="ru-RU" sz="24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Общеспецифические</a:t>
            </a:r>
            <a:r>
              <a:rPr lang="ru-RU" alt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  </a:t>
            </a:r>
            <a:r>
              <a:rPr lang="ru-RU" alt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условия:</a:t>
            </a:r>
            <a:endParaRPr lang="fr-FR" altLang="ru-RU" sz="2800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86" y="188640"/>
            <a:ext cx="2792846" cy="3723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0080"/>
            <a:ext cx="5004048" cy="3753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39"/>
            <a:ext cx="2859782" cy="3813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39"/>
            <a:ext cx="4464496" cy="334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6034"/>
            <a:ext cx="4176464" cy="313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907913" cy="29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716016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56662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455"/>
            <a:ext cx="3183818" cy="42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85" y="1412776"/>
            <a:ext cx="3031288" cy="45469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59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altLang="ru-RU" sz="24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Частноспецефические</a:t>
            </a:r>
            <a:r>
              <a:rPr lang="ru-RU" alt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 условия</a:t>
            </a: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28700"/>
            <a:ext cx="4464496" cy="334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84042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257175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7221"/>
            <a:ext cx="3384376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8670"/>
            <a:ext cx="4344483" cy="32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811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3811"/>
            <a:ext cx="2787774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79" y="2738054"/>
            <a:ext cx="2613273" cy="39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31172" cy="4308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04637"/>
            <a:ext cx="3075806" cy="410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13" y="188640"/>
            <a:ext cx="2872152" cy="43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Документы:</a:t>
            </a:r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7848872" cy="4536504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a typeface="Calibri"/>
                <a:cs typeface="Calibri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Российской Федерации «Доступная среда» на 2011–2015 годы, утвержденная Постановлением Правительства РФ от 17 марта 2011 г. № 175;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-Государственная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Оренбургской области «Доступная среда» на 2014-2020 годы. </a:t>
            </a:r>
            <a:endParaRPr lang="fr-FR" altLang="ru-RU" sz="2800" dirty="0" smtClean="0">
              <a:solidFill>
                <a:srgbClr val="F74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33" y="2149122"/>
            <a:ext cx="3075806" cy="4101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3456384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alt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Индивидуально ориентированные условия:</a:t>
            </a:r>
            <a:endParaRPr lang="fr-FR" altLang="ru-RU" dirty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816424" cy="286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134206" cy="3100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2551150" cy="34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04797"/>
            <a:ext cx="3528392" cy="4704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36184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36" y="188640"/>
            <a:ext cx="3025012" cy="4033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" y="195745"/>
            <a:ext cx="3219822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3486"/>
            <a:ext cx="2782577" cy="41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endParaRPr lang="fr-FR" altLang="ru-RU" dirty="0" smtClean="0">
              <a:solidFill>
                <a:srgbClr val="F74EBC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4496"/>
          </a:xfrm>
        </p:spPr>
        <p:txBody>
          <a:bodyPr/>
          <a:lstStyle/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600" dirty="0" smtClean="0">
              <a:solidFill>
                <a:prstClr val="black"/>
              </a:solidFill>
              <a:latin typeface="Trebuchet MS"/>
            </a:endParaRP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600" dirty="0">
              <a:solidFill>
                <a:prstClr val="black"/>
              </a:solidFill>
              <a:latin typeface="Trebuchet MS"/>
            </a:endParaRP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реализации гарантированного  гражданам Российской Федерации права на получение общего и бесплатного дошкольного образования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600" dirty="0">
              <a:solidFill>
                <a:prstClr val="black"/>
              </a:solidFill>
              <a:latin typeface="Trebuchet MS"/>
            </a:endParaRPr>
          </a:p>
          <a:p>
            <a:endParaRPr lang="fr-FR" altLang="ru-RU" dirty="0" smtClean="0">
              <a:solidFill>
                <a:srgbClr val="F74EBC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4868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ЦЕЛЬ ДЕЯТЕЛЬНОСТИ ДОУ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59216" cy="1143000"/>
          </a:xfrm>
        </p:spPr>
        <p:txBody>
          <a:bodyPr/>
          <a:lstStyle/>
          <a:p>
            <a:pPr algn="l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Задачи деятельности:</a:t>
            </a:r>
            <a:endParaRPr lang="fr-FR" altLang="ru-RU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755576" y="836712"/>
            <a:ext cx="7859216" cy="5112568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для детей и сотрудников ДОУ.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толерантного сообщества детей, родителей, персонала и социального окружения.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 по переподготовке педагогического персонала, специалистов, повышение квалификации всех членов коллектива ДОУ.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междисциплинарной команды психолого-педагогического сопровождения, для решения задач индивидуальной, групповой и межгрупповой деятельности, создания индивидуальных образовательных маршрутов для каждого ребенка с ограниченными возможностями здоровья .</a:t>
            </a:r>
          </a:p>
          <a:p>
            <a:endParaRPr lang="fr-FR" altLang="ru-RU" sz="4000" dirty="0" smtClean="0">
              <a:solidFill>
                <a:srgbClr val="F74EBC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003232" cy="1143000"/>
          </a:xfrm>
        </p:spPr>
        <p:txBody>
          <a:bodyPr/>
          <a:lstStyle/>
          <a:p>
            <a:pPr algn="l"/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Задачи деятельности:</a:t>
            </a:r>
            <a:endParaRPr lang="fr-FR" altLang="ru-RU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83569" y="1600200"/>
            <a:ext cx="8003232" cy="4525963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вариативных моделей образовательной интеграции для детей с ограниченными возможностями здоровья, учитывающих интересы ребенка, его семьи, отечественный и региональный опыт специального образования.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сетевого взаимодействия с социальными партнерами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включение родителей в образовательный процесс ребенка-инвалида, их целенаправленная подготовка силами специалистов ДОУ.</a:t>
            </a:r>
          </a:p>
          <a:p>
            <a:endParaRPr lang="fr-FR" altLang="ru-RU" dirty="0" smtClean="0">
              <a:solidFill>
                <a:srgbClr val="F74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9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Модели интеграции:</a:t>
            </a:r>
            <a:endParaRPr lang="fr-FR" altLang="ru-RU" dirty="0" smtClean="0">
              <a:solidFill>
                <a:srgbClr val="F74EBC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3456384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дня.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кратковременного пребывания</a:t>
            </a: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Особый ребенок».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пункт.</a:t>
            </a:r>
          </a:p>
          <a:p>
            <a:endParaRPr lang="fr-FR" altLang="ru-RU" dirty="0" smtClean="0">
              <a:solidFill>
                <a:srgbClr val="F74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r>
              <a:rPr lang="ru-RU" alt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Специальные образовательные условия</a:t>
            </a:r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558924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1484783"/>
            <a:ext cx="5276850" cy="5191125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3627338" y="1988840"/>
            <a:ext cx="3133725" cy="733425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ИНДИВИДУАЛЬНО  ОРИЕНТИРОВАННЫЕ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ОБРАЗОВАТЕЛЬНЫЕ  УСЛОВИЯ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89200" y="2818283"/>
            <a:ext cx="3810000" cy="3857625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4109191" y="3238565"/>
            <a:ext cx="2215654" cy="561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effectLst/>
                <a:latin typeface="Times New Roman"/>
                <a:ea typeface="Calibri"/>
                <a:cs typeface="Times New Roman"/>
              </a:rPr>
              <a:t>ЧАСТНОСПЕЦЕФИЧЕСКИЕ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1100" b="1" dirty="0">
                <a:effectLst/>
                <a:latin typeface="Times New Roman"/>
                <a:ea typeface="Calibri"/>
                <a:cs typeface="Times New Roman"/>
              </a:rPr>
              <a:t>УСЛОВИЯ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08301" y="3818408"/>
            <a:ext cx="2971800" cy="28575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4137435" y="4242270"/>
            <a:ext cx="2057400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>
                <a:effectLst/>
                <a:latin typeface="Times New Roman"/>
                <a:ea typeface="Calibri"/>
                <a:cs typeface="Times New Roman"/>
              </a:rPr>
              <a:t>ОБЩЕСПЕЦЕФИЧЕСКИЕ  УСЛОВИЯ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7435" y="4732808"/>
            <a:ext cx="2057400" cy="19431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4442235" y="5247158"/>
            <a:ext cx="1447800" cy="9181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СПЕЦИАЛЬНЫЕ  ОБРАЗОВАТЕЛЬНЫЕ УСЛОВИЯ ОБЩИЕ</a:t>
            </a:r>
            <a:endParaRPr lang="ru-RU" sz="11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8219256" cy="1143000"/>
          </a:xfrm>
        </p:spPr>
        <p:txBody>
          <a:bodyPr/>
          <a:lstStyle/>
          <a:p>
            <a:pPr algn="l"/>
            <a:r>
              <a:rPr lang="ru-RU" alt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Общие условия:</a:t>
            </a:r>
            <a:endParaRPr lang="fr-FR" altLang="ru-RU" sz="3200" dirty="0" smtClean="0">
              <a:solidFill>
                <a:srgbClr val="F74EB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783780" cy="2520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816424" cy="2862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60473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787208" cy="1143000"/>
          </a:xfrm>
        </p:spPr>
        <p:txBody>
          <a:bodyPr/>
          <a:lstStyle/>
          <a:p>
            <a:endParaRPr lang="fr-FR" altLang="ru-RU" sz="3200" dirty="0" smtClean="0">
              <a:solidFill>
                <a:srgbClr val="F74EBC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480720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ru-RU" dirty="0" smtClean="0">
              <a:solidFill>
                <a:srgbClr val="F74E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4308"/>
            <a:ext cx="3960440" cy="2970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3255826" cy="4341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24" y="3356992"/>
            <a:ext cx="4101693" cy="30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7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</Template>
  <TotalTime>282</TotalTime>
  <Words>278</Words>
  <Application>Microsoft Office PowerPoint</Application>
  <PresentationFormat>Экран (4:3)</PresentationFormat>
  <Paragraphs>59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106</vt:lpstr>
      <vt:lpstr>1_106</vt:lpstr>
      <vt:lpstr>2_106</vt:lpstr>
      <vt:lpstr>4_106</vt:lpstr>
      <vt:lpstr>5_106</vt:lpstr>
      <vt:lpstr>6_106</vt:lpstr>
      <vt:lpstr>7_106</vt:lpstr>
      <vt:lpstr>8_106</vt:lpstr>
      <vt:lpstr>10_106</vt:lpstr>
      <vt:lpstr>11_106</vt:lpstr>
      <vt:lpstr>12_106</vt:lpstr>
      <vt:lpstr>13_106</vt:lpstr>
      <vt:lpstr>3_106</vt:lpstr>
      <vt:lpstr>Модернизация инфраструктуры детского сада путем создания в ДОО универсальной безбарьерной среды для инклюзивного образования детей с ОВЗ </vt:lpstr>
      <vt:lpstr>Документы:</vt:lpstr>
      <vt:lpstr>Презентация PowerPoint</vt:lpstr>
      <vt:lpstr>Задачи деятельности:</vt:lpstr>
      <vt:lpstr>Задачи деятельности:</vt:lpstr>
      <vt:lpstr>Модели интеграции:</vt:lpstr>
      <vt:lpstr>Специальные образовательные условия</vt:lpstr>
      <vt:lpstr>Общие условия: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lenovo</cp:lastModifiedBy>
  <cp:revision>20</cp:revision>
  <dcterms:created xsi:type="dcterms:W3CDTF">2013-05-07T09:20:27Z</dcterms:created>
  <dcterms:modified xsi:type="dcterms:W3CDTF">2015-10-28T10:37:24Z</dcterms:modified>
</cp:coreProperties>
</file>